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1242579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8E6A81-94AA-396F-7690-40136237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911542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5">
  <a:themeElements>
    <a:clrScheme name="Theme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50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1" baseType="lpstr">
      <vt:lpstr>Theme45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FABIO PEREIRA DA SILVA</cp:lastModifiedBy>
  <cp:revision>1</cp:revision>
  <dcterms:created xsi:type="dcterms:W3CDTF">2024-08-11T20:52:05Z</dcterms:created>
  <dcterms:modified xsi:type="dcterms:W3CDTF">2024-08-11T20:54:12Z</dcterms:modified>
  <cp:category/>
</cp:coreProperties>
</file>